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1" r:id="rId7"/>
    <p:sldId id="263" r:id="rId8"/>
    <p:sldId id="273" r:id="rId9"/>
    <p:sldId id="274" r:id="rId10"/>
    <p:sldId id="265" r:id="rId11"/>
    <p:sldId id="275" r:id="rId12"/>
    <p:sldId id="276" r:id="rId13"/>
    <p:sldId id="266" r:id="rId14"/>
    <p:sldId id="267" r:id="rId15"/>
    <p:sldId id="277" r:id="rId16"/>
    <p:sldId id="278" r:id="rId17"/>
    <p:sldId id="279" r:id="rId18"/>
    <p:sldId id="271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Александр Кваша 1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699" y="620688"/>
            <a:ext cx="8870022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Александр Кваша 1\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140968"/>
            <a:ext cx="4956042" cy="371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23528" y="0"/>
            <a:ext cx="813690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Ноябрь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Размещение методического материала:</a:t>
            </a:r>
          </a:p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Уголок здоровья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«Профилактика гриппа»;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Папка с советами родителей друг другу на медицинскую тему.</a:t>
            </a:r>
          </a:p>
          <a:p>
            <a:endParaRPr lang="ru-RU" dirty="0"/>
          </a:p>
        </p:txBody>
      </p:sp>
      <p:pic>
        <p:nvPicPr>
          <p:cNvPr id="21507" name="Picture 3" descr="C:\Users\User\Desktop\Александр Кваша 1\img7.jpg"/>
          <p:cNvPicPr>
            <a:picLocks noChangeAspect="1" noChangeArrowheads="1"/>
          </p:cNvPicPr>
          <p:nvPr/>
        </p:nvPicPr>
        <p:blipFill>
          <a:blip r:embed="rId3" cstate="print">
            <a:lum bright="-4000"/>
          </a:blip>
          <a:srcRect/>
          <a:stretch>
            <a:fillRect/>
          </a:stretch>
        </p:blipFill>
        <p:spPr bwMode="auto">
          <a:xfrm>
            <a:off x="4151445" y="2132856"/>
            <a:ext cx="4992555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340768"/>
            <a:ext cx="3511922" cy="34285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492896"/>
            <a:ext cx="2881890" cy="38884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251520" y="260648"/>
            <a:ext cx="72818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Декабрь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Размещение методического материала:</a:t>
            </a:r>
          </a:p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Уголок здоровья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«Прогулки и их значение»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140968"/>
            <a:ext cx="2123728" cy="34947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esktop\Александр Кваша 1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726160"/>
            <a:ext cx="2919471" cy="4131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User\Desktop\Александр Кваша 1\zdorove_(1)_w500_h7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204864"/>
            <a:ext cx="3168352" cy="4480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C:\Users\User\Desktop\Александр Кваша 1\сканирование0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95486" y="1268760"/>
            <a:ext cx="3448514" cy="4743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79512" y="260648"/>
            <a:ext cx="802838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Январь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Размещение методического материала: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Уголок здоровья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рофилактические и оздоровительные мероприятия на январь.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User\Desktop\Александр Кваша 1\img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852936"/>
            <a:ext cx="5148064" cy="3861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0" y="404664"/>
            <a:ext cx="924398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Февраль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Размещение методического материала:</a:t>
            </a:r>
          </a:p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Уголок здоровья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indent="44450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Профилактические и оздоровительные мероприятия на февраль .</a:t>
            </a:r>
          </a:p>
          <a:p>
            <a:pPr indent="358775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«Бережём здоровье детей вместе».</a:t>
            </a:r>
          </a:p>
          <a:p>
            <a:pPr indent="358775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Экологическая страничка:</a:t>
            </a:r>
          </a:p>
          <a:p>
            <a:pPr indent="185738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«Зимой гуляем,</a:t>
            </a:r>
          </a:p>
          <a:p>
            <a:pPr indent="185738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наблюдаем, играем, </a:t>
            </a:r>
          </a:p>
          <a:p>
            <a:pPr indent="185738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трудимся» </a:t>
            </a:r>
          </a:p>
          <a:p>
            <a:pPr indent="185738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(о важности зимних прогулок).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esktop\Александр Кваша 1\iIFO7TNZ0.jpg"/>
          <p:cNvPicPr>
            <a:picLocks noChangeAspect="1" noChangeArrowheads="1"/>
          </p:cNvPicPr>
          <p:nvPr/>
        </p:nvPicPr>
        <p:blipFill>
          <a:blip r:embed="rId2" cstate="print">
            <a:lum bright="4000"/>
          </a:blip>
          <a:srcRect/>
          <a:stretch>
            <a:fillRect/>
          </a:stretch>
        </p:blipFill>
        <p:spPr bwMode="auto">
          <a:xfrm>
            <a:off x="4139952" y="3068960"/>
            <a:ext cx="4752528" cy="3564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11560" y="692696"/>
            <a:ext cx="777686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indent="630238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Привлекать к здоровому образу жизни.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Дать информацию о прогулках в детском саду,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мероприятиях и видах деятельности на улице,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подвижных играх.</a:t>
            </a:r>
          </a:p>
          <a:p>
            <a:pPr indent="630238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Воспитывать желание активно с детьми проводить время на улице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User\Desktop\Александр Кваша 1\iQ4CKQ4O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3288" y="2732923"/>
            <a:ext cx="4640712" cy="4125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820891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Март</a:t>
            </a:r>
          </a:p>
          <a:p>
            <a:pPr indent="360363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Размещение методического материала:</a:t>
            </a:r>
          </a:p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Уголок здоровья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«100 способов лечения простуды».</a:t>
            </a:r>
            <a:r>
              <a:rPr lang="ru-RU" sz="2800" dirty="0" smtClean="0"/>
              <a:t> 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indent="360363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Познакомить родителей с нетрадиционными методами </a:t>
            </a:r>
          </a:p>
          <a:p>
            <a:pPr indent="360363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профилактики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лечения простуды.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332656"/>
            <a:ext cx="666721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Апрель</a:t>
            </a:r>
          </a:p>
          <a:p>
            <a:pPr indent="360363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Размещение методического материала:</a:t>
            </a:r>
          </a:p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Уголок здоровья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indent="360363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Профилактические и оздоровительные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мероприятия на апрель,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«Растите малышей здоровыми!».</a:t>
            </a:r>
          </a:p>
          <a:p>
            <a:endParaRPr lang="ru-RU" dirty="0"/>
          </a:p>
        </p:txBody>
      </p:sp>
      <p:pic>
        <p:nvPicPr>
          <p:cNvPr id="35842" name="Picture 2" descr="C:\Users\User\Desktop\Александр Кваша 1\iSBHXIBH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216265"/>
            <a:ext cx="7272808" cy="3413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683568" y="189802"/>
            <a:ext cx="7740352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Май</a:t>
            </a:r>
          </a:p>
          <a:p>
            <a:pPr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Размещение методического материала: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Уголок здоровья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«Прогулки и их значение для укрепления здоровья ребёнка».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«Особенности гимнастики после сна»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indent="3603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Дать знания о важности активного отдыха на улице, участии родителей в играх , воспитывать заинтересованность к нуждам и потребностям ребёнка.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User\Desktop\Александр Кваша 1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C:\Users\User\Desktop\Александр Кваша 1\iJ93894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08720"/>
            <a:ext cx="6724876" cy="50377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Александр Кваша 1\zdorovie_nach_kar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064"/>
            <a:ext cx="8064896" cy="6725977"/>
          </a:xfrm>
          <a:prstGeom prst="rect">
            <a:avLst/>
          </a:prstGeom>
          <a:noFill/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1835696" y="2453988"/>
            <a:ext cx="5750099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 ВЗАИМОДЕЙСТВИЯ С РОДИТЕЛЯМИ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СОХРАНЕНИИ ФИЗИЧЕСКОГО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ПСИХИЧЕСКОГО ЗДОРОВЬЯ ДЕТЕЙ.</a:t>
            </a:r>
            <a:endParaRPr kumimoji="0" lang="ru-RU" sz="2800" b="1" i="1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7508" y="332656"/>
            <a:ext cx="4015732" cy="25922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6" name="Picture 2" descr="C:\Users\User\Desktop\Александр Кваша 1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0484" y="3573016"/>
            <a:ext cx="4698681" cy="26239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464" y="2924943"/>
            <a:ext cx="3133140" cy="39425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827584" y="908720"/>
            <a:ext cx="803880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Цель :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активизация 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родителей в вопросах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сохранения и укрепления здоровья детей.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C:\Users\User\Desktop\Александр Кваша 1\i01BW22O2.jpg"/>
          <p:cNvPicPr>
            <a:picLocks noChangeAspect="1" noChangeArrowheads="1"/>
          </p:cNvPicPr>
          <p:nvPr/>
        </p:nvPicPr>
        <p:blipFill>
          <a:blip r:embed="rId2" cstate="print">
            <a:lum bright="26000" contrast="46000"/>
          </a:blip>
          <a:srcRect/>
          <a:stretch>
            <a:fillRect/>
          </a:stretch>
        </p:blipFill>
        <p:spPr bwMode="auto">
          <a:xfrm>
            <a:off x="4414317" y="3560827"/>
            <a:ext cx="4729683" cy="32971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340768" y="836712"/>
            <a:ext cx="20955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95536" y="332656"/>
            <a:ext cx="788538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: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800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ориентирование семьи на воспитание здорового ребёнка;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обеспечение тесного сотрудничества и единых требований ДОУ и  семьи в вопросах здоровья детей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sz="2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содействие обмену опытом между родителями методами сохранения и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укрепления здоровья детей.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10136"/>
            <a:ext cx="7704857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- Только правильное физическое воспитание будет залогом того, что ваш ребенок вырастет здоровым и крепким человеком;</a:t>
            </a:r>
          </a:p>
          <a:p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- важно с самого детства формировать у человека здоровый образ жизни;</a:t>
            </a:r>
          </a:p>
          <a:p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- только человек, живущий в гармонии с собой и с миром, будет действительно здоров.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59832" y="0"/>
            <a:ext cx="32942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Мы считаем: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Desktop\Александр Кваша 1\i278AVZKK.jpg"/>
          <p:cNvPicPr>
            <a:picLocks noChangeAspect="1" noChangeArrowheads="1"/>
          </p:cNvPicPr>
          <p:nvPr/>
        </p:nvPicPr>
        <p:blipFill>
          <a:blip r:embed="rId2" cstate="print"/>
          <a:srcRect l="3538" t="4851" r="5901" b="5901"/>
          <a:stretch>
            <a:fillRect/>
          </a:stretch>
        </p:blipFill>
        <p:spPr bwMode="auto">
          <a:xfrm>
            <a:off x="128684" y="188641"/>
            <a:ext cx="8835804" cy="6530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052736"/>
            <a:ext cx="727280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Наш проект включает в себя беседы, индивидуальные консультации, размещение методического материала в уголке здоровья, папки- передвижки, а так же проведение оздоровительных мероприятий.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Александр Кваша 1\iXJ2MRPBC.jpg"/>
          <p:cNvPicPr>
            <a:picLocks noChangeAspect="1" noChangeArrowheads="1"/>
          </p:cNvPicPr>
          <p:nvPr/>
        </p:nvPicPr>
        <p:blipFill>
          <a:blip r:embed="rId2" cstate="print">
            <a:lum bright="16000"/>
          </a:blip>
          <a:srcRect/>
          <a:stretch>
            <a:fillRect/>
          </a:stretch>
        </p:blipFill>
        <p:spPr bwMode="auto">
          <a:xfrm>
            <a:off x="3587891" y="2492896"/>
            <a:ext cx="5556109" cy="4167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563888" y="332656"/>
            <a:ext cx="2232471" cy="6783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b="1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Сентябрь</a:t>
            </a:r>
            <a:endParaRPr lang="ru-RU" sz="3600" b="1" i="1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1052736"/>
            <a:ext cx="6840760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>Консультация  « Режим дня ребёнка»</a:t>
            </a:r>
            <a:endParaRPr lang="ru-RU" sz="32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700808"/>
            <a:ext cx="8208912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ЦЕЛЬ: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>Познакомить родителей с режимом дня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> в детском саду.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>Дать знания о важности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> соблюдения данного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> режима дня дома.</a:t>
            </a:r>
            <a:endParaRPr lang="ru-RU" sz="28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Александр Кваша 1\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7851" y="2420888"/>
            <a:ext cx="5736637" cy="4302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-988949"/>
            <a:ext cx="81724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Октябрь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Беседа.</a:t>
            </a:r>
            <a:r>
              <a:rPr kumimoji="0" lang="ru-RU" sz="28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Одежда детей в группе и на улице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Размещение методического материала: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Уголок здоровья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«П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рофилактические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Оздоровительные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мероприятия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октябрь».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390</Words>
  <Application>Microsoft Office PowerPoint</Application>
  <PresentationFormat>Экран (4:3)</PresentationFormat>
  <Paragraphs>96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user</cp:lastModifiedBy>
  <cp:revision>63</cp:revision>
  <dcterms:created xsi:type="dcterms:W3CDTF">2017-02-24T07:13:06Z</dcterms:created>
  <dcterms:modified xsi:type="dcterms:W3CDTF">2017-03-01T12:38:17Z</dcterms:modified>
</cp:coreProperties>
</file>